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43" r:id="rId1"/>
  </p:sldMasterIdLst>
  <p:notesMasterIdLst>
    <p:notesMasterId r:id="rId15"/>
  </p:notesMasterIdLst>
  <p:sldIdLst>
    <p:sldId id="296" r:id="rId2"/>
    <p:sldId id="307" r:id="rId3"/>
    <p:sldId id="310" r:id="rId4"/>
    <p:sldId id="300" r:id="rId5"/>
    <p:sldId id="313" r:id="rId6"/>
    <p:sldId id="312" r:id="rId7"/>
    <p:sldId id="311" r:id="rId8"/>
    <p:sldId id="309" r:id="rId9"/>
    <p:sldId id="306" r:id="rId10"/>
    <p:sldId id="302" r:id="rId11"/>
    <p:sldId id="308" r:id="rId12"/>
    <p:sldId id="305" r:id="rId13"/>
    <p:sldId id="29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7978" autoAdjust="0"/>
  </p:normalViewPr>
  <p:slideViewPr>
    <p:cSldViewPr snapToGrid="0" snapToObjects="1">
      <p:cViewPr varScale="1">
        <p:scale>
          <a:sx n="97" d="100"/>
          <a:sy n="97" d="100"/>
        </p:scale>
        <p:origin x="156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8E795-3E95-4199-B497-F3938E3C820E}" type="datetimeFigureOut">
              <a:rPr lang="en-AU" smtClean="0"/>
              <a:t>16/06/2016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5512E-CB9F-405C-B0C4-6A176FF4F2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896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43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74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70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24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77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40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847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7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445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54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893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40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44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58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55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2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09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8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2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66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657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6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77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58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6/16/16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25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13" name="Picture 12" descr="white eagle.png"/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1" y="1571788"/>
            <a:ext cx="9144000" cy="5286212"/>
          </a:xfrm>
          <a:prstGeom prst="rect">
            <a:avLst/>
          </a:prstGeom>
        </p:spPr>
      </p:pic>
      <p:pic>
        <p:nvPicPr>
          <p:cNvPr id="14" name="Picture 13" descr="GCC logo_B&amp;W stack keylines RE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665" y="490156"/>
            <a:ext cx="1468534" cy="13986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2924574"/>
            <a:ext cx="9143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YEAR 6</a:t>
            </a:r>
            <a:b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</a:br>
            <a: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LEADERSHIP ASSEMBLY</a:t>
            </a:r>
            <a:endParaRPr lang="en-US" sz="4400" dirty="0">
              <a:solidFill>
                <a:prstClr val="white"/>
              </a:solidFill>
              <a:latin typeface="Gill Sans MT" panose="020B0502020104020203" pitchFamily="34" charset="0"/>
              <a:cs typeface="Gill Sans Std"/>
            </a:endParaRPr>
          </a:p>
        </p:txBody>
      </p:sp>
    </p:spTree>
    <p:extLst>
      <p:ext uri="{BB962C8B-B14F-4D97-AF65-F5344CB8AC3E}">
        <p14:creationId xmlns:p14="http://schemas.microsoft.com/office/powerpoint/2010/main" val="4121558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597" y="615958"/>
            <a:ext cx="3818555" cy="562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89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107" y="1444840"/>
            <a:ext cx="6201983" cy="396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240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16" y="976543"/>
            <a:ext cx="7357370" cy="490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18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13" name="Picture 12" descr="white eagle.png"/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1" y="1571788"/>
            <a:ext cx="9144000" cy="5286212"/>
          </a:xfrm>
          <a:prstGeom prst="rect">
            <a:avLst/>
          </a:prstGeom>
        </p:spPr>
      </p:pic>
      <p:pic>
        <p:nvPicPr>
          <p:cNvPr id="14" name="Picture 13" descr="GCC logo_B&amp;W stack keylines RE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665" y="490156"/>
            <a:ext cx="1468534" cy="13986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2924574"/>
            <a:ext cx="9143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YEAR 6</a:t>
            </a:r>
            <a:br>
              <a:rPr lang="en-US" sz="4400" dirty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</a:br>
            <a:r>
              <a:rPr lang="en-US" sz="4400" dirty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LEADERSHIP ASSEMBLY</a:t>
            </a:r>
          </a:p>
        </p:txBody>
      </p:sp>
    </p:spTree>
    <p:extLst>
      <p:ext uri="{BB962C8B-B14F-4D97-AF65-F5344CB8AC3E}">
        <p14:creationId xmlns:p14="http://schemas.microsoft.com/office/powerpoint/2010/main" val="100831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290" y="709792"/>
            <a:ext cx="4286436" cy="543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7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1" y="588966"/>
            <a:ext cx="5601810" cy="544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84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2" y="757237"/>
            <a:ext cx="7000875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97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923" y="779748"/>
            <a:ext cx="5751852" cy="529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2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5" y="1343541"/>
            <a:ext cx="7927852" cy="448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055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173" y="493004"/>
            <a:ext cx="4191185" cy="609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643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479" y="639847"/>
            <a:ext cx="4421104" cy="557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35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083" y="1705953"/>
            <a:ext cx="6021836" cy="361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88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332</TotalTime>
  <Words>17</Words>
  <Application>Microsoft Macintosh PowerPoint</Application>
  <PresentationFormat>On-screen Show (4:3)</PresentationFormat>
  <Paragraphs>15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Gill Sans Std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DUCKS ...and leadership</dc:title>
  <dc:creator>Anita Newell</dc:creator>
  <cp:lastModifiedBy>Microsoft Office User</cp:lastModifiedBy>
  <cp:revision>26</cp:revision>
  <dcterms:created xsi:type="dcterms:W3CDTF">2015-03-08T09:58:29Z</dcterms:created>
  <dcterms:modified xsi:type="dcterms:W3CDTF">2016-06-16T01:04:49Z</dcterms:modified>
</cp:coreProperties>
</file>